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7" r:id="rId6"/>
    <p:sldId id="268" r:id="rId7"/>
    <p:sldId id="260" r:id="rId8"/>
    <p:sldId id="261" r:id="rId9"/>
    <p:sldId id="266" r:id="rId10"/>
    <p:sldId id="262" r:id="rId11"/>
    <p:sldId id="265" r:id="rId12"/>
    <p:sldId id="269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320F0-DBE3-47EC-A2F0-DEECD869A902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DD196-BB00-4B00-A361-C2852E7CE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692697"/>
            <a:ext cx="6910536" cy="1656184"/>
          </a:xfrm>
        </p:spPr>
        <p:txBody>
          <a:bodyPr>
            <a:normAutofit fontScale="90000"/>
          </a:bodyPr>
          <a:lstStyle/>
          <a:p>
            <a:r>
              <a:rPr lang="tt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ТАТАР ТЕЛЕ</a:t>
            </a:r>
            <a:br>
              <a:rPr lang="tt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latin typeface="Roboto Black" pitchFamily="2" charset="0"/>
              <a:ea typeface="Roboto Black" pitchFamily="2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237626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tt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о,ө,ы,е, э хәрефләренең дөрес язылышы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5611375_kpvq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28">
            <a:off x="1190423" y="5421384"/>
            <a:ext cx="785818" cy="615213"/>
          </a:xfrm>
          <a:prstGeom prst="rect">
            <a:avLst/>
          </a:prstGeom>
        </p:spPr>
      </p:pic>
      <p:pic>
        <p:nvPicPr>
          <p:cNvPr id="12" name="Рисунок 11" descr="Sonne-00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285720" y="214290"/>
            <a:ext cx="1428750" cy="1381125"/>
          </a:xfrm>
          <a:prstGeom prst="rect">
            <a:avLst/>
          </a:prstGeom>
        </p:spPr>
      </p:pic>
      <p:pic>
        <p:nvPicPr>
          <p:cNvPr id="8" name="Рисунок 7" descr="lad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59900">
            <a:off x="5705272" y="4493674"/>
            <a:ext cx="3063418" cy="2210314"/>
          </a:xfrm>
          <a:prstGeom prst="rect">
            <a:avLst/>
          </a:prstGeom>
        </p:spPr>
      </p:pic>
      <p:pic>
        <p:nvPicPr>
          <p:cNvPr id="7" name="Рисунок 6" descr="Sonne-00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323528" y="188640"/>
            <a:ext cx="1428750" cy="1381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3529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4800" i="1" dirty="0" smtClean="0">
                <a:latin typeface="Times New Roman" pitchFamily="18" charset="0"/>
                <a:cs typeface="Times New Roman" pitchFamily="18" charset="0"/>
              </a:rPr>
              <a:t>өченчекөн -[өчөнчөкөн]</a:t>
            </a:r>
          </a:p>
          <a:p>
            <a:endParaRPr lang="tt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t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4800" i="1" dirty="0" smtClean="0">
                <a:latin typeface="Times New Roman" pitchFamily="18" charset="0"/>
                <a:cs typeface="Times New Roman" pitchFamily="18" charset="0"/>
              </a:rPr>
              <a:t>берсекөнгә -[бөрсөкөнгә]</a:t>
            </a:r>
          </a:p>
          <a:p>
            <a:r>
              <a:rPr lang="tt-RU" sz="4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tt-RU" i="1" dirty="0" smtClean="0"/>
          </a:p>
          <a:p>
            <a:endParaRPr lang="tt-RU" i="1" dirty="0" smtClean="0"/>
          </a:p>
          <a:p>
            <a:endParaRPr lang="tt-RU" i="1" dirty="0" smtClean="0"/>
          </a:p>
          <a:p>
            <a:endParaRPr lang="tt-RU" i="1" dirty="0" smtClean="0"/>
          </a:p>
          <a:p>
            <a:endParaRPr lang="ru-RU" dirty="0"/>
          </a:p>
        </p:txBody>
      </p:sp>
      <p:pic>
        <p:nvPicPr>
          <p:cNvPr id="4" name="Рисунок 3" descr="lad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59900">
            <a:off x="5705272" y="4493674"/>
            <a:ext cx="3063418" cy="2210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-651947"/>
            <a:ext cx="8064896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t-RU" sz="40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Сүздәге хаталарны</a:t>
            </a:r>
            <a:r>
              <a:rPr kumimoji="0" lang="tt-RU" sz="4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төзәтеп яз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t-RU" sz="2000" baseline="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Чөгөндөр, тормош, көчлө, елэмтә, көнгөрә, болот.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t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t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t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t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Sonne-001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83568" y="0"/>
            <a:ext cx="1428750" cy="1381125"/>
          </a:xfrm>
          <a:prstGeom prst="rect">
            <a:avLst/>
          </a:prstGeom>
        </p:spPr>
      </p:pic>
      <p:pic>
        <p:nvPicPr>
          <p:cNvPr id="4" name="Рисунок 3" descr="lad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59900">
            <a:off x="5705272" y="4493674"/>
            <a:ext cx="3063418" cy="2210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736304"/>
          </a:xfrm>
        </p:spPr>
        <p:txBody>
          <a:bodyPr>
            <a:normAutofit/>
          </a:bodyPr>
          <a:lstStyle/>
          <a:p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Игътибарыгыз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4800" b="1" dirty="0" smtClean="0">
                <a:latin typeface="Times New Roman" pitchFamily="18" charset="0"/>
                <a:cs typeface="Times New Roman" pitchFamily="18" charset="0"/>
              </a:rPr>
              <a:t>өчен рәхмәт!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lad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59900">
            <a:off x="4751110" y="4303092"/>
            <a:ext cx="3063418" cy="2210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-492763"/>
            <a:ext cx="8424936" cy="96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endParaRPr kumimoji="0" lang="tt-RU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endParaRPr lang="tt-RU" sz="4400" u="sng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endParaRPr kumimoji="0" lang="tt-RU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kumimoji="0" lang="tt-RU" sz="44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Эзләмә</a:t>
            </a:r>
            <a:r>
              <a:rPr kumimoji="0" lang="tt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син диңгез </a:t>
            </a:r>
            <a:r>
              <a:rPr kumimoji="0" lang="tt-RU" sz="4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төбеннән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tt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Һич табылмый торган </a:t>
            </a:r>
            <a:r>
              <a:rPr kumimoji="0" lang="tt-RU" sz="4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энҗене</a:t>
            </a:r>
            <a:r>
              <a:rPr kumimoji="0" lang="tt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tt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Тап иптәшең булыр </a:t>
            </a:r>
            <a:r>
              <a:rPr kumimoji="0" lang="tt-RU" sz="4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кешене</a:t>
            </a:r>
            <a:r>
              <a:rPr kumimoji="0" lang="tt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tt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Гади бер дус – үзең ишене.</a:t>
            </a:r>
            <a:endParaRPr kumimoji="0" lang="en-US" sz="4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en-US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tt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.Хәким</a:t>
            </a:r>
            <a:endParaRPr kumimoji="0" lang="en-US" sz="4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lang="en-US" sz="4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lang="en-US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tt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Sonne-001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1428750" cy="1381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39552" y="756883"/>
            <a:ext cx="8208912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Йөз сум акчаң булганчы, йөз дустың булсы</a:t>
            </a:r>
            <a:r>
              <a:rPr lang="tt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Кош-канаты белән, кеше дуслык белән көчле.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Юлга чыкканда, иптәшең үзеңнән яхшы булсын.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tt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Чын дуслыкның кадерен бел.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endParaRPr lang="tt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endParaRPr kumimoji="0" lang="tt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endParaRPr lang="tt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endParaRPr kumimoji="0" lang="tt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72008"/>
          </a:xfrm>
        </p:spPr>
        <p:txBody>
          <a:bodyPr>
            <a:normAutofit fontScale="90000"/>
          </a:bodyPr>
          <a:lstStyle/>
          <a:p>
            <a:pPr lvl="0"/>
            <a:r>
              <a:rPr lang="tt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Уйлап кара</a:t>
            </a:r>
            <a:br>
              <a:rPr lang="tt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820472" cy="5616624"/>
          </a:xfrm>
        </p:spPr>
        <p:txBody>
          <a:bodyPr>
            <a:noAutofit/>
          </a:bodyPr>
          <a:lstStyle/>
          <a:p>
            <a:pPr algn="l"/>
            <a:r>
              <a:rPr lang="tt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..... булса рәхәт дөн</a:t>
            </a:r>
            <a:r>
              <a:rPr lang="ru-RU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ьяларда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/>
            <a:r>
              <a:rPr lang="ru-RU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Барлык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кайгылар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югала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tt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Үпкәләшми генә яшик әле,</a:t>
            </a:r>
          </a:p>
          <a:p>
            <a:pPr algn="l"/>
            <a:r>
              <a:rPr lang="tt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Ярдәм итик кече, ...</a:t>
            </a:r>
          </a:p>
          <a:p>
            <a:pPr algn="l"/>
            <a:r>
              <a:rPr lang="tt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... кирәк һәрвакытта</a:t>
            </a:r>
          </a:p>
          <a:p>
            <a:pPr algn="l"/>
            <a:r>
              <a:rPr lang="tt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Кирәк алар һәркемгә</a:t>
            </a:r>
          </a:p>
          <a:p>
            <a:pPr algn="l"/>
            <a:r>
              <a:rPr lang="tt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Бергә яшәүләргә ниләр җитә</a:t>
            </a:r>
          </a:p>
          <a:p>
            <a:pPr algn="l"/>
            <a:r>
              <a:rPr lang="tt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Елмаешып </a:t>
            </a:r>
            <a:r>
              <a:rPr lang="tt-RU" sz="36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туасы ....</a:t>
            </a:r>
            <a:r>
              <a:rPr lang="tt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lad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59900">
            <a:off x="5973480" y="2790925"/>
            <a:ext cx="3063418" cy="2210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742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80728"/>
            <a:ext cx="7772400" cy="2952328"/>
          </a:xfrm>
        </p:spPr>
        <p:txBody>
          <a:bodyPr>
            <a:normAutofit/>
          </a:bodyPr>
          <a:lstStyle/>
          <a:p>
            <a:pPr algn="ctr"/>
            <a:r>
              <a:rPr lang="tt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Исем сүз төркемен искә төшерик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Sonne-001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467544" y="260648"/>
            <a:ext cx="1428750" cy="1381125"/>
          </a:xfrm>
          <a:prstGeom prst="rect">
            <a:avLst/>
          </a:prstGeom>
        </p:spPr>
      </p:pic>
      <p:pic>
        <p:nvPicPr>
          <p:cNvPr id="5" name="Рисунок 4" descr="lad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59900">
            <a:off x="5973480" y="4493674"/>
            <a:ext cx="3063418" cy="2210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Сүзләрне ике баганага бүлеп яз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t-RU" sz="4000" dirty="0" smtClean="0">
                <a:latin typeface="Times New Roman" pitchFamily="18" charset="0"/>
                <a:cs typeface="Times New Roman" pitchFamily="18" charset="0"/>
              </a:rPr>
              <a:t>Борыч,микрофон,мотор,борын, эчемлек,энергия, төзелеш, каратэ, орган,элгеч.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328501"/>
            <a:ext cx="9144000" cy="821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lang="tt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Эшне </a:t>
            </a:r>
            <a:r>
              <a:rPr kumimoji="0" lang="tt-RU" sz="4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тикшер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Борыч                           микрофон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борын                            мотор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эчемлек                         орган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элгеч                              энергия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төзелеш                         каратэ             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kumimoji="0" lang="tt-RU" sz="4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lang="tt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kumimoji="0" lang="tt-RU" sz="4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lang="tt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kumimoji="0" lang="tt-RU" sz="4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kumimoji="0" lang="tt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lad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59900">
            <a:off x="2734886" y="4493674"/>
            <a:ext cx="3063418" cy="2210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303628"/>
            <a:ext cx="7920880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lang="tt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Күршеңне бәялә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lang="tt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tt-RU" sz="4800" i="1" dirty="0" smtClean="0">
                <a:latin typeface="Times New Roman" pitchFamily="18" charset="0"/>
                <a:cs typeface="Times New Roman" pitchFamily="18" charset="0"/>
              </a:rPr>
              <a:t>хатасыз яки 1 хата – 5,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tt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tt-RU" sz="4800" i="1" dirty="0" smtClean="0">
                <a:latin typeface="Times New Roman" pitchFamily="18" charset="0"/>
                <a:cs typeface="Times New Roman" pitchFamily="18" charset="0"/>
              </a:rPr>
              <a:t> 2 хата – 4,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tt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tt-RU" sz="4800" i="1" dirty="0" smtClean="0">
                <a:latin typeface="Times New Roman" pitchFamily="18" charset="0"/>
                <a:cs typeface="Times New Roman" pitchFamily="18" charset="0"/>
              </a:rPr>
              <a:t> 3-4 хата – 3.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tt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endParaRPr kumimoji="0" lang="tt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endParaRPr kumimoji="0" lang="tt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5611375_kpvq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28">
            <a:off x="7427760" y="5364765"/>
            <a:ext cx="785818" cy="615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1602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920880" cy="4536504"/>
          </a:xfrm>
        </p:spPr>
        <p:txBody>
          <a:bodyPr>
            <a:normAutofit/>
          </a:bodyPr>
          <a:lstStyle/>
          <a:p>
            <a:r>
              <a:rPr lang="tt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Кичәге көннең алдыннан булган көн?</a:t>
            </a:r>
          </a:p>
          <a:p>
            <a:endParaRPr lang="tt-RU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Иртәгедән соң буласы көн?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696b592d7a6ef79df57504fcd8b5c4880de"/>
</p:tagLst>
</file>

<file path=ppt/theme/theme1.xml><?xml version="1.0" encoding="utf-8"?>
<a:theme xmlns:a="http://schemas.openxmlformats.org/drawingml/2006/main" name="ТАТАР ТЕЛ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232</TotalTime>
  <Words>190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ТАТАР ТЕЛЕ</vt:lpstr>
      <vt:lpstr>ТАТАР ТЕЛЕ </vt:lpstr>
      <vt:lpstr>Презентация PowerPoint</vt:lpstr>
      <vt:lpstr>Презентация PowerPoint</vt:lpstr>
      <vt:lpstr> Уйлап кара  </vt:lpstr>
      <vt:lpstr>Презентация PowerPoint</vt:lpstr>
      <vt:lpstr>Сүзләрне ике баганага бүлеп яз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Игътибарыгыз өчен рәхмәт!</vt:lpstr>
    </vt:vector>
  </TitlesOfParts>
  <Company>XTreme.ws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ТАТАР ТЕЛЕ</dc:title>
  <dc:creator>RePack by SPecialiST</dc:creator>
  <cp:lastModifiedBy>rozai</cp:lastModifiedBy>
  <cp:revision>15</cp:revision>
  <dcterms:created xsi:type="dcterms:W3CDTF">2014-11-23T17:39:04Z</dcterms:created>
  <dcterms:modified xsi:type="dcterms:W3CDTF">2014-12-01T13:46:19Z</dcterms:modified>
</cp:coreProperties>
</file>